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" charset="1" panose="00000500000000000000"/>
      <p:regular r:id="rId15"/>
    </p:embeddedFont>
    <p:embeddedFont>
      <p:font typeface="Work Sans Bold" charset="1" panose="00000000000000000000"/>
      <p:regular r:id="rId16"/>
    </p:embeddedFont>
    <p:embeddedFont>
      <p:font typeface="Work San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57" r="0" b="-261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48020"/>
            <a:ext cx="18288000" cy="1028700"/>
            <a:chOff x="0" y="0"/>
            <a:chExt cx="481659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9641870"/>
            <a:ext cx="240125" cy="241001"/>
          </a:xfrm>
          <a:custGeom>
            <a:avLst/>
            <a:gdLst/>
            <a:ahLst/>
            <a:cxnLst/>
            <a:rect r="r" b="b" t="t" l="l"/>
            <a:pathLst>
              <a:path h="241001" w="240125">
                <a:moveTo>
                  <a:pt x="0" y="0"/>
                </a:moveTo>
                <a:lnTo>
                  <a:pt x="240125" y="0"/>
                </a:lnTo>
                <a:lnTo>
                  <a:pt x="240125" y="241001"/>
                </a:lnTo>
                <a:lnTo>
                  <a:pt x="0" y="241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86917" y="9610934"/>
            <a:ext cx="241001" cy="241001"/>
          </a:xfrm>
          <a:custGeom>
            <a:avLst/>
            <a:gdLst/>
            <a:ahLst/>
            <a:cxnLst/>
            <a:rect r="r" b="b" t="t" l="l"/>
            <a:pathLst>
              <a:path h="241001" w="241001">
                <a:moveTo>
                  <a:pt x="0" y="0"/>
                </a:moveTo>
                <a:lnTo>
                  <a:pt x="241001" y="0"/>
                </a:lnTo>
                <a:lnTo>
                  <a:pt x="241001" y="241001"/>
                </a:lnTo>
                <a:lnTo>
                  <a:pt x="0" y="2410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98655" y="9483124"/>
            <a:ext cx="290690" cy="189741"/>
          </a:xfrm>
          <a:custGeom>
            <a:avLst/>
            <a:gdLst/>
            <a:ahLst/>
            <a:cxnLst/>
            <a:rect r="r" b="b" t="t" l="l"/>
            <a:pathLst>
              <a:path h="189741" w="290690">
                <a:moveTo>
                  <a:pt x="0" y="0"/>
                </a:moveTo>
                <a:lnTo>
                  <a:pt x="290690" y="0"/>
                </a:lnTo>
                <a:lnTo>
                  <a:pt x="290690" y="189741"/>
                </a:lnTo>
                <a:lnTo>
                  <a:pt x="0" y="189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9021509" y="7314948"/>
            <a:ext cx="244982" cy="366255"/>
          </a:xfrm>
          <a:custGeom>
            <a:avLst/>
            <a:gdLst/>
            <a:ahLst/>
            <a:cxnLst/>
            <a:rect r="r" b="b" t="t" l="l"/>
            <a:pathLst>
              <a:path h="366255" w="244982">
                <a:moveTo>
                  <a:pt x="0" y="0"/>
                </a:moveTo>
                <a:lnTo>
                  <a:pt x="244982" y="0"/>
                </a:lnTo>
                <a:lnTo>
                  <a:pt x="244982" y="366255"/>
                </a:lnTo>
                <a:lnTo>
                  <a:pt x="0" y="3662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900510" y="417342"/>
            <a:ext cx="717579" cy="717579"/>
          </a:xfrm>
          <a:custGeom>
            <a:avLst/>
            <a:gdLst/>
            <a:ahLst/>
            <a:cxnLst/>
            <a:rect r="r" b="b" t="t" l="l"/>
            <a:pathLst>
              <a:path h="717579" w="717579">
                <a:moveTo>
                  <a:pt x="0" y="0"/>
                </a:moveTo>
                <a:lnTo>
                  <a:pt x="717580" y="0"/>
                </a:lnTo>
                <a:lnTo>
                  <a:pt x="717580" y="717579"/>
                </a:lnTo>
                <a:lnTo>
                  <a:pt x="0" y="7175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37635" y="18482"/>
            <a:ext cx="12378985" cy="498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6"/>
              </a:lnSpc>
              <a:spcBef>
                <a:spcPct val="0"/>
              </a:spcBef>
            </a:pPr>
            <a:r>
              <a:rPr lang="en-US" sz="29104" spc="24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BOXING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68487"/>
            <a:ext cx="1870810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GABRIEL PEREIRA LIMA.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05891" y="7786329"/>
            <a:ext cx="6676217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Plataforma de Scouting Visual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0429" y="9644290"/>
            <a:ext cx="2120653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+55 (11)96215-4277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38647" y="9613295"/>
            <a:ext cx="2120653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www.boxeanalytics.com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83673" y="9675226"/>
            <a:ext cx="2120653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gabriel.lima@sptech.school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18730" y="4447321"/>
            <a:ext cx="8650539" cy="273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73"/>
              </a:lnSpc>
              <a:spcBef>
                <a:spcPct val="0"/>
              </a:spcBef>
            </a:pPr>
            <a:r>
              <a:rPr lang="en-US" sz="15980" spc="135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ANAYTICS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45944" y="451270"/>
            <a:ext cx="7496501" cy="7750501"/>
            <a:chOff x="0" y="0"/>
            <a:chExt cx="1161404" cy="12007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1404" cy="1200755"/>
            </a:xfrm>
            <a:custGeom>
              <a:avLst/>
              <a:gdLst/>
              <a:ahLst/>
              <a:cxnLst/>
              <a:rect r="r" b="b" t="t" l="l"/>
              <a:pathLst>
                <a:path h="1200755" w="1161404">
                  <a:moveTo>
                    <a:pt x="0" y="0"/>
                  </a:moveTo>
                  <a:lnTo>
                    <a:pt x="1161404" y="0"/>
                  </a:lnTo>
                  <a:lnTo>
                    <a:pt x="1161404" y="1200755"/>
                  </a:lnTo>
                  <a:lnTo>
                    <a:pt x="0" y="1200755"/>
                  </a:lnTo>
                  <a:close/>
                </a:path>
              </a:pathLst>
            </a:custGeom>
            <a:blipFill>
              <a:blip r:embed="rId2"/>
              <a:stretch>
                <a:fillRect l="-1694" t="0" r="-169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174921" y="4098374"/>
            <a:ext cx="6118577" cy="4776462"/>
            <a:chOff x="0" y="0"/>
            <a:chExt cx="1611477" cy="1257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1477" cy="1257998"/>
            </a:xfrm>
            <a:custGeom>
              <a:avLst/>
              <a:gdLst/>
              <a:ahLst/>
              <a:cxnLst/>
              <a:rect r="r" b="b" t="t" l="l"/>
              <a:pathLst>
                <a:path h="1257998" w="1611477">
                  <a:moveTo>
                    <a:pt x="0" y="0"/>
                  </a:moveTo>
                  <a:lnTo>
                    <a:pt x="1611477" y="0"/>
                  </a:lnTo>
                  <a:lnTo>
                    <a:pt x="1611477" y="1257998"/>
                  </a:lnTo>
                  <a:lnTo>
                    <a:pt x="0" y="1257998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11477" cy="1296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4396945"/>
            <a:ext cx="6780467" cy="5531127"/>
            <a:chOff x="0" y="0"/>
            <a:chExt cx="1118578" cy="9124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8578" cy="912474"/>
            </a:xfrm>
            <a:custGeom>
              <a:avLst/>
              <a:gdLst/>
              <a:ahLst/>
              <a:cxnLst/>
              <a:rect r="r" b="b" t="t" l="l"/>
              <a:pathLst>
                <a:path h="912474" w="1118578">
                  <a:moveTo>
                    <a:pt x="0" y="0"/>
                  </a:moveTo>
                  <a:lnTo>
                    <a:pt x="1118578" y="0"/>
                  </a:lnTo>
                  <a:lnTo>
                    <a:pt x="1118578" y="912474"/>
                  </a:lnTo>
                  <a:lnTo>
                    <a:pt x="0" y="912474"/>
                  </a:lnTo>
                  <a:close/>
                </a:path>
              </a:pathLst>
            </a:custGeom>
            <a:blipFill>
              <a:blip r:embed="rId3"/>
              <a:stretch>
                <a:fillRect l="-458" t="0" r="-45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418925" y="9069282"/>
            <a:ext cx="854451" cy="858791"/>
            <a:chOff x="0" y="0"/>
            <a:chExt cx="1139268" cy="114505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39268" cy="1145055"/>
              <a:chOff x="0" y="0"/>
              <a:chExt cx="225041" cy="22618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5041" cy="226184"/>
              </a:xfrm>
              <a:custGeom>
                <a:avLst/>
                <a:gdLst/>
                <a:ahLst/>
                <a:cxnLst/>
                <a:rect r="r" b="b" t="t" l="l"/>
                <a:pathLst>
                  <a:path h="226184" w="225041">
                    <a:moveTo>
                      <a:pt x="0" y="0"/>
                    </a:moveTo>
                    <a:lnTo>
                      <a:pt x="225041" y="0"/>
                    </a:lnTo>
                    <a:lnTo>
                      <a:pt x="225041" y="226184"/>
                    </a:lnTo>
                    <a:lnTo>
                      <a:pt x="0" y="226184"/>
                    </a:lnTo>
                    <a:close/>
                  </a:path>
                </a:pathLst>
              </a:custGeom>
              <a:solidFill>
                <a:srgbClr val="D5050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25041" cy="2642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-95094">
              <a:off x="406313" y="328357"/>
              <a:ext cx="326642" cy="488340"/>
            </a:xfrm>
            <a:custGeom>
              <a:avLst/>
              <a:gdLst/>
              <a:ahLst/>
              <a:cxnLst/>
              <a:rect r="r" b="b" t="t" l="l"/>
              <a:pathLst>
                <a:path h="488340" w="326642">
                  <a:moveTo>
                    <a:pt x="0" y="0"/>
                  </a:moveTo>
                  <a:lnTo>
                    <a:pt x="326642" y="0"/>
                  </a:lnTo>
                  <a:lnTo>
                    <a:pt x="326642" y="488340"/>
                  </a:lnTo>
                  <a:lnTo>
                    <a:pt x="0" y="48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986885" y="308395"/>
            <a:ext cx="4451753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A1B20"/>
                </a:solidFill>
                <a:latin typeface="Anton"/>
                <a:ea typeface="Anton"/>
                <a:cs typeface="Anton"/>
                <a:sym typeface="Anton"/>
              </a:rPr>
              <a:t>A Tradição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962458"/>
            <a:ext cx="8903505" cy="309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"A</a:t>
            </a:r>
            <a:r>
              <a:rPr lang="en-US" sz="35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Nobre Arte": Um esporte de disciplina e estratégia.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"Indústria Global": Movimenta bilhões e conecta gerações.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078508" y="4673437"/>
            <a:ext cx="5065492" cy="844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6"/>
              </a:lnSpc>
              <a:spcBef>
                <a:spcPct val="0"/>
              </a:spcBef>
            </a:pPr>
            <a:r>
              <a:rPr lang="en-US" b="true" sz="4990">
                <a:solidFill>
                  <a:srgbClr val="1A1B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 Modernização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032494"/>
            <a:ext cx="7302883" cy="494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"A Nov</a:t>
            </a:r>
            <a:r>
              <a:rPr lang="en-US" sz="35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a Era": O fã moderno busca mais do que apenas assistir.</a:t>
            </a:r>
          </a:p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"Boxing Analytics": Aprofundamento técnico através de dados.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698" y="168236"/>
            <a:ext cx="7496501" cy="4975264"/>
            <a:chOff x="0" y="0"/>
            <a:chExt cx="1161404" cy="770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1404" cy="770799"/>
            </a:xfrm>
            <a:custGeom>
              <a:avLst/>
              <a:gdLst/>
              <a:ahLst/>
              <a:cxnLst/>
              <a:rect r="r" b="b" t="t" l="l"/>
              <a:pathLst>
                <a:path h="770799" w="1161404">
                  <a:moveTo>
                    <a:pt x="0" y="0"/>
                  </a:moveTo>
                  <a:lnTo>
                    <a:pt x="1161404" y="0"/>
                  </a:lnTo>
                  <a:lnTo>
                    <a:pt x="1161404" y="770799"/>
                  </a:lnTo>
                  <a:lnTo>
                    <a:pt x="0" y="770799"/>
                  </a:lnTo>
                  <a:close/>
                </a:path>
              </a:pathLst>
            </a:custGeom>
            <a:blipFill>
              <a:blip r:embed="rId2"/>
              <a:stretch>
                <a:fillRect l="-16701" t="0" r="-1670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0622" y="4292820"/>
            <a:ext cx="6118577" cy="4776462"/>
            <a:chOff x="0" y="0"/>
            <a:chExt cx="1611477" cy="1257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1477" cy="1257998"/>
            </a:xfrm>
            <a:custGeom>
              <a:avLst/>
              <a:gdLst/>
              <a:ahLst/>
              <a:cxnLst/>
              <a:rect r="r" b="b" t="t" l="l"/>
              <a:pathLst>
                <a:path h="1257998" w="1611477">
                  <a:moveTo>
                    <a:pt x="0" y="0"/>
                  </a:moveTo>
                  <a:lnTo>
                    <a:pt x="1611477" y="0"/>
                  </a:lnTo>
                  <a:lnTo>
                    <a:pt x="1611477" y="1257998"/>
                  </a:lnTo>
                  <a:lnTo>
                    <a:pt x="0" y="1257998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11477" cy="1296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01990" y="4585964"/>
            <a:ext cx="6780467" cy="4672336"/>
            <a:chOff x="0" y="0"/>
            <a:chExt cx="1118578" cy="7707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8578" cy="770799"/>
            </a:xfrm>
            <a:custGeom>
              <a:avLst/>
              <a:gdLst/>
              <a:ahLst/>
              <a:cxnLst/>
              <a:rect r="r" b="b" t="t" l="l"/>
              <a:pathLst>
                <a:path h="770799" w="1118578">
                  <a:moveTo>
                    <a:pt x="0" y="0"/>
                  </a:moveTo>
                  <a:lnTo>
                    <a:pt x="1118578" y="0"/>
                  </a:lnTo>
                  <a:lnTo>
                    <a:pt x="1118578" y="770799"/>
                  </a:lnTo>
                  <a:lnTo>
                    <a:pt x="0" y="770799"/>
                  </a:lnTo>
                  <a:close/>
                </a:path>
              </a:pathLst>
            </a:custGeom>
            <a:blipFill>
              <a:blip r:embed="rId3"/>
              <a:stretch>
                <a:fillRect l="-10446" t="0" r="-1044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369871" y="339090"/>
            <a:ext cx="4451753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A1B20"/>
                </a:solidFill>
                <a:latin typeface="Anton"/>
                <a:ea typeface="Anton"/>
                <a:cs typeface="Anton"/>
                <a:sym typeface="Anton"/>
              </a:rPr>
              <a:t>O Problema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69871" y="1737988"/>
            <a:ext cx="8903505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Dad</a:t>
            </a:r>
            <a:r>
              <a:rPr lang="en-US" sz="35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os de boxe estão fragmentados (cartel em um lugar, vídeos em outro) e são difíceis de visualizar.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297240"/>
            <a:ext cx="2830907" cy="76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3"/>
              </a:lnSpc>
              <a:spcBef>
                <a:spcPct val="0"/>
              </a:spcBef>
            </a:pPr>
            <a:r>
              <a:rPr lang="en-US" b="true" sz="4487">
                <a:solidFill>
                  <a:srgbClr val="1A1B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 Solução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56417" y="5466768"/>
            <a:ext cx="7302883" cy="371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U</a:t>
            </a:r>
            <a:r>
              <a:rPr lang="en-US" sz="35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ma plataforma centralizada com Scouting Visual (Gráficos) e Gamificação para retenção de usuários.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6418925" y="9069282"/>
            <a:ext cx="854451" cy="858791"/>
            <a:chOff x="0" y="0"/>
            <a:chExt cx="1139268" cy="114505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39268" cy="1145055"/>
              <a:chOff x="0" y="0"/>
              <a:chExt cx="225041" cy="22618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5041" cy="226184"/>
              </a:xfrm>
              <a:custGeom>
                <a:avLst/>
                <a:gdLst/>
                <a:ahLst/>
                <a:cxnLst/>
                <a:rect r="r" b="b" t="t" l="l"/>
                <a:pathLst>
                  <a:path h="226184" w="225041">
                    <a:moveTo>
                      <a:pt x="0" y="0"/>
                    </a:moveTo>
                    <a:lnTo>
                      <a:pt x="225041" y="0"/>
                    </a:lnTo>
                    <a:lnTo>
                      <a:pt x="225041" y="226184"/>
                    </a:lnTo>
                    <a:lnTo>
                      <a:pt x="0" y="226184"/>
                    </a:lnTo>
                    <a:close/>
                  </a:path>
                </a:pathLst>
              </a:custGeom>
              <a:solidFill>
                <a:srgbClr val="D5050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25041" cy="2642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-95094">
              <a:off x="406313" y="328357"/>
              <a:ext cx="326642" cy="488340"/>
            </a:xfrm>
            <a:custGeom>
              <a:avLst/>
              <a:gdLst/>
              <a:ahLst/>
              <a:cxnLst/>
              <a:rect r="r" b="b" t="t" l="l"/>
              <a:pathLst>
                <a:path h="488340" w="326642">
                  <a:moveTo>
                    <a:pt x="0" y="0"/>
                  </a:moveTo>
                  <a:lnTo>
                    <a:pt x="326642" y="0"/>
                  </a:lnTo>
                  <a:lnTo>
                    <a:pt x="326642" y="488340"/>
                  </a:lnTo>
                  <a:lnTo>
                    <a:pt x="0" y="48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23994" y="1603877"/>
            <a:ext cx="6135306" cy="3366138"/>
            <a:chOff x="0" y="0"/>
            <a:chExt cx="950519" cy="5215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520" cy="521503"/>
            </a:xfrm>
            <a:custGeom>
              <a:avLst/>
              <a:gdLst/>
              <a:ahLst/>
              <a:cxnLst/>
              <a:rect r="r" b="b" t="t" l="l"/>
              <a:pathLst>
                <a:path h="521503" w="950520">
                  <a:moveTo>
                    <a:pt x="0" y="0"/>
                  </a:moveTo>
                  <a:lnTo>
                    <a:pt x="950520" y="0"/>
                  </a:lnTo>
                  <a:lnTo>
                    <a:pt x="950520" y="521503"/>
                  </a:lnTo>
                  <a:lnTo>
                    <a:pt x="0" y="521503"/>
                  </a:lnTo>
                  <a:close/>
                </a:path>
              </a:pathLst>
            </a:custGeom>
            <a:blipFill>
              <a:blip r:embed="rId2"/>
              <a:stretch>
                <a:fillRect l="0" t="-10810" r="0" b="-1081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6417" y="5316985"/>
            <a:ext cx="6135306" cy="3366138"/>
            <a:chOff x="0" y="0"/>
            <a:chExt cx="950519" cy="5215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0520" cy="521503"/>
            </a:xfrm>
            <a:custGeom>
              <a:avLst/>
              <a:gdLst/>
              <a:ahLst/>
              <a:cxnLst/>
              <a:rect r="r" b="b" t="t" l="l"/>
              <a:pathLst>
                <a:path h="521503" w="950520">
                  <a:moveTo>
                    <a:pt x="0" y="0"/>
                  </a:moveTo>
                  <a:lnTo>
                    <a:pt x="950520" y="0"/>
                  </a:lnTo>
                  <a:lnTo>
                    <a:pt x="950520" y="521503"/>
                  </a:lnTo>
                  <a:lnTo>
                    <a:pt x="0" y="521503"/>
                  </a:lnTo>
                  <a:close/>
                </a:path>
              </a:pathLst>
            </a:custGeom>
            <a:blipFill>
              <a:blip r:embed="rId3"/>
              <a:stretch>
                <a:fillRect l="0" t="-10831" r="0" b="-1083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463350"/>
            <a:ext cx="709299" cy="654328"/>
          </a:xfrm>
          <a:custGeom>
            <a:avLst/>
            <a:gdLst/>
            <a:ahLst/>
            <a:cxnLst/>
            <a:rect r="r" b="b" t="t" l="l"/>
            <a:pathLst>
              <a:path h="654328" w="709299">
                <a:moveTo>
                  <a:pt x="0" y="0"/>
                </a:moveTo>
                <a:lnTo>
                  <a:pt x="709299" y="0"/>
                </a:lnTo>
                <a:lnTo>
                  <a:pt x="709299" y="654328"/>
                </a:lnTo>
                <a:lnTo>
                  <a:pt x="0" y="654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803728"/>
            <a:ext cx="709299" cy="654328"/>
          </a:xfrm>
          <a:custGeom>
            <a:avLst/>
            <a:gdLst/>
            <a:ahLst/>
            <a:cxnLst/>
            <a:rect r="r" b="b" t="t" l="l"/>
            <a:pathLst>
              <a:path h="654328" w="709299">
                <a:moveTo>
                  <a:pt x="0" y="0"/>
                </a:moveTo>
                <a:lnTo>
                  <a:pt x="709299" y="0"/>
                </a:lnTo>
                <a:lnTo>
                  <a:pt x="709299" y="654328"/>
                </a:lnTo>
                <a:lnTo>
                  <a:pt x="0" y="654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418925" y="9069282"/>
            <a:ext cx="854451" cy="858791"/>
            <a:chOff x="0" y="0"/>
            <a:chExt cx="1139268" cy="114505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39268" cy="1145055"/>
              <a:chOff x="0" y="0"/>
              <a:chExt cx="225041" cy="22618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25041" cy="226184"/>
              </a:xfrm>
              <a:custGeom>
                <a:avLst/>
                <a:gdLst/>
                <a:ahLst/>
                <a:cxnLst/>
                <a:rect r="r" b="b" t="t" l="l"/>
                <a:pathLst>
                  <a:path h="226184" w="225041">
                    <a:moveTo>
                      <a:pt x="0" y="0"/>
                    </a:moveTo>
                    <a:lnTo>
                      <a:pt x="225041" y="0"/>
                    </a:lnTo>
                    <a:lnTo>
                      <a:pt x="225041" y="226184"/>
                    </a:lnTo>
                    <a:lnTo>
                      <a:pt x="0" y="226184"/>
                    </a:lnTo>
                    <a:close/>
                  </a:path>
                </a:pathLst>
              </a:custGeom>
              <a:solidFill>
                <a:srgbClr val="D5050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25041" cy="2642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95094">
              <a:off x="406313" y="328357"/>
              <a:ext cx="326642" cy="488340"/>
            </a:xfrm>
            <a:custGeom>
              <a:avLst/>
              <a:gdLst/>
              <a:ahLst/>
              <a:cxnLst/>
              <a:rect r="r" b="b" t="t" l="l"/>
              <a:pathLst>
                <a:path h="488340" w="326642">
                  <a:moveTo>
                    <a:pt x="0" y="0"/>
                  </a:moveTo>
                  <a:lnTo>
                    <a:pt x="326642" y="0"/>
                  </a:lnTo>
                  <a:lnTo>
                    <a:pt x="326642" y="488340"/>
                  </a:lnTo>
                  <a:lnTo>
                    <a:pt x="0" y="48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774251"/>
            <a:ext cx="7768020" cy="251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A1B20"/>
                </a:solidFill>
                <a:latin typeface="Anton"/>
                <a:ea typeface="Anton"/>
                <a:cs typeface="Anton"/>
                <a:sym typeface="Anton"/>
              </a:rPr>
              <a:t>Minha História com o Tema.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0415" y="3473936"/>
            <a:ext cx="3981371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A1B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47297" y="4490725"/>
            <a:ext cx="5880346" cy="185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O </a:t>
            </a:r>
            <a:r>
              <a:rPr lang="en-US" sz="35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esporte como herança suave da mãe e refúgio em dias cinzentos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47297" y="6814344"/>
            <a:ext cx="3981371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A1B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47297" y="7790339"/>
            <a:ext cx="5880346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O boxe como ferramenta que acalma o caos interno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4482" y="1887792"/>
            <a:ext cx="4850787" cy="5008989"/>
            <a:chOff x="0" y="0"/>
            <a:chExt cx="751514" cy="7760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1514" cy="776024"/>
            </a:xfrm>
            <a:custGeom>
              <a:avLst/>
              <a:gdLst/>
              <a:ahLst/>
              <a:cxnLst/>
              <a:rect r="r" b="b" t="t" l="l"/>
              <a:pathLst>
                <a:path h="776024" w="751514">
                  <a:moveTo>
                    <a:pt x="0" y="0"/>
                  </a:moveTo>
                  <a:lnTo>
                    <a:pt x="751514" y="0"/>
                  </a:lnTo>
                  <a:lnTo>
                    <a:pt x="751514" y="776024"/>
                  </a:lnTo>
                  <a:lnTo>
                    <a:pt x="0" y="776024"/>
                  </a:lnTo>
                  <a:close/>
                </a:path>
              </a:pathLst>
            </a:custGeom>
            <a:blipFill>
              <a:blip r:embed="rId2"/>
              <a:stretch>
                <a:fillRect l="-1630" t="0" r="-16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82431" y="3425554"/>
            <a:ext cx="5139123" cy="5008989"/>
            <a:chOff x="0" y="0"/>
            <a:chExt cx="796185" cy="7760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6185" cy="776024"/>
            </a:xfrm>
            <a:custGeom>
              <a:avLst/>
              <a:gdLst/>
              <a:ahLst/>
              <a:cxnLst/>
              <a:rect r="r" b="b" t="t" l="l"/>
              <a:pathLst>
                <a:path h="776024" w="796185">
                  <a:moveTo>
                    <a:pt x="0" y="0"/>
                  </a:moveTo>
                  <a:lnTo>
                    <a:pt x="796185" y="0"/>
                  </a:lnTo>
                  <a:lnTo>
                    <a:pt x="796185" y="776024"/>
                  </a:lnTo>
                  <a:lnTo>
                    <a:pt x="0" y="776024"/>
                  </a:lnTo>
                  <a:close/>
                </a:path>
              </a:pathLst>
            </a:custGeom>
            <a:blipFill>
              <a:blip r:embed="rId3"/>
              <a:stretch>
                <a:fillRect l="-111" t="0" r="-11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583479" y="3563545"/>
            <a:ext cx="1132909" cy="858951"/>
          </a:xfrm>
          <a:custGeom>
            <a:avLst/>
            <a:gdLst/>
            <a:ahLst/>
            <a:cxnLst/>
            <a:rect r="r" b="b" t="t" l="l"/>
            <a:pathLst>
              <a:path h="858951" w="1132909">
                <a:moveTo>
                  <a:pt x="0" y="0"/>
                </a:moveTo>
                <a:lnTo>
                  <a:pt x="1132909" y="0"/>
                </a:lnTo>
                <a:lnTo>
                  <a:pt x="1132909" y="858952"/>
                </a:lnTo>
                <a:lnTo>
                  <a:pt x="0" y="858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54916" y="6896781"/>
            <a:ext cx="1256264" cy="724065"/>
          </a:xfrm>
          <a:custGeom>
            <a:avLst/>
            <a:gdLst/>
            <a:ahLst/>
            <a:cxnLst/>
            <a:rect r="r" b="b" t="t" l="l"/>
            <a:pathLst>
              <a:path h="724065" w="1256264">
                <a:moveTo>
                  <a:pt x="0" y="0"/>
                </a:moveTo>
                <a:lnTo>
                  <a:pt x="1256264" y="0"/>
                </a:lnTo>
                <a:lnTo>
                  <a:pt x="1256264" y="724065"/>
                </a:lnTo>
                <a:lnTo>
                  <a:pt x="0" y="72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418925" y="9069282"/>
            <a:ext cx="854451" cy="858791"/>
            <a:chOff x="0" y="0"/>
            <a:chExt cx="1139268" cy="114505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39268" cy="1145055"/>
              <a:chOff x="0" y="0"/>
              <a:chExt cx="225041" cy="22618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25041" cy="226184"/>
              </a:xfrm>
              <a:custGeom>
                <a:avLst/>
                <a:gdLst/>
                <a:ahLst/>
                <a:cxnLst/>
                <a:rect r="r" b="b" t="t" l="l"/>
                <a:pathLst>
                  <a:path h="226184" w="225041">
                    <a:moveTo>
                      <a:pt x="0" y="0"/>
                    </a:moveTo>
                    <a:lnTo>
                      <a:pt x="225041" y="0"/>
                    </a:lnTo>
                    <a:lnTo>
                      <a:pt x="225041" y="226184"/>
                    </a:lnTo>
                    <a:lnTo>
                      <a:pt x="0" y="226184"/>
                    </a:lnTo>
                    <a:close/>
                  </a:path>
                </a:pathLst>
              </a:custGeom>
              <a:solidFill>
                <a:srgbClr val="D50506">
                  <a:alpha val="78824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25041" cy="2642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95094">
              <a:off x="406313" y="328357"/>
              <a:ext cx="326642" cy="488340"/>
            </a:xfrm>
            <a:custGeom>
              <a:avLst/>
              <a:gdLst/>
              <a:ahLst/>
              <a:cxnLst/>
              <a:rect r="r" b="b" t="t" l="l"/>
              <a:pathLst>
                <a:path h="488340" w="326642">
                  <a:moveTo>
                    <a:pt x="0" y="0"/>
                  </a:moveTo>
                  <a:lnTo>
                    <a:pt x="326642" y="0"/>
                  </a:lnTo>
                  <a:lnTo>
                    <a:pt x="326642" y="488340"/>
                  </a:lnTo>
                  <a:lnTo>
                    <a:pt x="0" y="48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421554" y="36832"/>
            <a:ext cx="6632536" cy="251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A1B20"/>
                </a:solidFill>
                <a:latin typeface="Anton"/>
                <a:ea typeface="Anton"/>
                <a:cs typeface="Anton"/>
                <a:sym typeface="Anton"/>
              </a:rPr>
              <a:t>Gestão &amp; Versionamento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21554" y="2502993"/>
            <a:ext cx="661163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Ferramentas utilizadas para organização do projeto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56826" y="3676473"/>
            <a:ext cx="360056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A1B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01. Trello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83479" y="4765397"/>
            <a:ext cx="6604384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Ut</a:t>
            </a:r>
            <a:r>
              <a:rPr lang="en-US" sz="2499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ilização do método Kanban para dividir o projeto em etapas: Backlog (O que fazer), Doing (Fazendo) e Done (Feito), garantindo o cumprimento dos prazos.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74525" y="6941367"/>
            <a:ext cx="360056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A1B20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02. GitHub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54916" y="7983177"/>
            <a:ext cx="6604384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V</a:t>
            </a:r>
            <a:r>
              <a:rPr lang="en-US" sz="2499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ersionamento de todo o código fonte e documentação. Uso de commits para registrar a evolução do projeto e manter a estrutura padrão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3963" y="0"/>
            <a:ext cx="3600075" cy="1257566"/>
            <a:chOff x="0" y="0"/>
            <a:chExt cx="1918300" cy="6700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8300" cy="670094"/>
            </a:xfrm>
            <a:custGeom>
              <a:avLst/>
              <a:gdLst/>
              <a:ahLst/>
              <a:cxnLst/>
              <a:rect r="r" b="b" t="t" l="l"/>
              <a:pathLst>
                <a:path h="670094" w="1918300">
                  <a:moveTo>
                    <a:pt x="0" y="0"/>
                  </a:moveTo>
                  <a:lnTo>
                    <a:pt x="1918300" y="0"/>
                  </a:lnTo>
                  <a:lnTo>
                    <a:pt x="1918300" y="670094"/>
                  </a:lnTo>
                  <a:lnTo>
                    <a:pt x="0" y="670094"/>
                  </a:lnTo>
                  <a:close/>
                </a:path>
              </a:pathLst>
            </a:custGeom>
            <a:solidFill>
              <a:srgbClr val="D505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18300" cy="708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82708" y="1510983"/>
            <a:ext cx="14122584" cy="8511448"/>
          </a:xfrm>
          <a:custGeom>
            <a:avLst/>
            <a:gdLst/>
            <a:ahLst/>
            <a:cxnLst/>
            <a:rect r="r" b="b" t="t" l="l"/>
            <a:pathLst>
              <a:path h="8511448" w="14122584">
                <a:moveTo>
                  <a:pt x="0" y="0"/>
                </a:moveTo>
                <a:lnTo>
                  <a:pt x="14122584" y="0"/>
                </a:lnTo>
                <a:lnTo>
                  <a:pt x="14122584" y="8511447"/>
                </a:lnTo>
                <a:lnTo>
                  <a:pt x="0" y="8511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99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18925" y="9069282"/>
            <a:ext cx="854451" cy="858791"/>
            <a:chOff x="0" y="0"/>
            <a:chExt cx="1139268" cy="114505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39268" cy="1145055"/>
              <a:chOff x="0" y="0"/>
              <a:chExt cx="225041" cy="22618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5041" cy="226184"/>
              </a:xfrm>
              <a:custGeom>
                <a:avLst/>
                <a:gdLst/>
                <a:ahLst/>
                <a:cxnLst/>
                <a:rect r="r" b="b" t="t" l="l"/>
                <a:pathLst>
                  <a:path h="226184" w="225041">
                    <a:moveTo>
                      <a:pt x="0" y="0"/>
                    </a:moveTo>
                    <a:lnTo>
                      <a:pt x="225041" y="0"/>
                    </a:lnTo>
                    <a:lnTo>
                      <a:pt x="225041" y="226184"/>
                    </a:lnTo>
                    <a:lnTo>
                      <a:pt x="0" y="226184"/>
                    </a:lnTo>
                    <a:close/>
                  </a:path>
                </a:pathLst>
              </a:custGeom>
              <a:solidFill>
                <a:srgbClr val="D50506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5041" cy="2642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-95094">
              <a:off x="406313" y="328357"/>
              <a:ext cx="326642" cy="488340"/>
            </a:xfrm>
            <a:custGeom>
              <a:avLst/>
              <a:gdLst/>
              <a:ahLst/>
              <a:cxnLst/>
              <a:rect r="r" b="b" t="t" l="l"/>
              <a:pathLst>
                <a:path h="488340" w="326642">
                  <a:moveTo>
                    <a:pt x="0" y="0"/>
                  </a:moveTo>
                  <a:lnTo>
                    <a:pt x="326642" y="0"/>
                  </a:lnTo>
                  <a:lnTo>
                    <a:pt x="326642" y="488340"/>
                  </a:lnTo>
                  <a:lnTo>
                    <a:pt x="0" y="48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433114" y="1627428"/>
            <a:ext cx="1569507" cy="1569507"/>
          </a:xfrm>
          <a:custGeom>
            <a:avLst/>
            <a:gdLst/>
            <a:ahLst/>
            <a:cxnLst/>
            <a:rect r="r" b="b" t="t" l="l"/>
            <a:pathLst>
              <a:path h="1569507" w="1569507">
                <a:moveTo>
                  <a:pt x="0" y="0"/>
                </a:moveTo>
                <a:lnTo>
                  <a:pt x="1569507" y="0"/>
                </a:lnTo>
                <a:lnTo>
                  <a:pt x="1569507" y="1569508"/>
                </a:lnTo>
                <a:lnTo>
                  <a:pt x="0" y="1569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98504" y="1743874"/>
            <a:ext cx="1336615" cy="1336615"/>
          </a:xfrm>
          <a:custGeom>
            <a:avLst/>
            <a:gdLst/>
            <a:ahLst/>
            <a:cxnLst/>
            <a:rect r="r" b="b" t="t" l="l"/>
            <a:pathLst>
              <a:path h="1336615" w="1336615">
                <a:moveTo>
                  <a:pt x="0" y="0"/>
                </a:moveTo>
                <a:lnTo>
                  <a:pt x="1336615" y="0"/>
                </a:lnTo>
                <a:lnTo>
                  <a:pt x="1336615" y="1336616"/>
                </a:lnTo>
                <a:lnTo>
                  <a:pt x="0" y="13366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16588" y="262536"/>
            <a:ext cx="3254824" cy="65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7"/>
              </a:lnSpc>
              <a:spcBef>
                <a:spcPct val="0"/>
              </a:spcBef>
            </a:pPr>
            <a:r>
              <a:rPr lang="en-US" sz="381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 Di</a:t>
            </a:r>
            <a:r>
              <a:rPr lang="en-US" sz="381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agrama DER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298504" y="8781038"/>
            <a:ext cx="1147035" cy="1147035"/>
          </a:xfrm>
          <a:custGeom>
            <a:avLst/>
            <a:gdLst/>
            <a:ahLst/>
            <a:cxnLst/>
            <a:rect r="r" b="b" t="t" l="l"/>
            <a:pathLst>
              <a:path h="1147035" w="1147035">
                <a:moveTo>
                  <a:pt x="0" y="0"/>
                </a:moveTo>
                <a:lnTo>
                  <a:pt x="1147035" y="0"/>
                </a:lnTo>
                <a:lnTo>
                  <a:pt x="1147035" y="1147035"/>
                </a:lnTo>
                <a:lnTo>
                  <a:pt x="0" y="1147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57" r="0" b="-261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48020"/>
            <a:ext cx="18288000" cy="1028700"/>
            <a:chOff x="0" y="0"/>
            <a:chExt cx="481659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9641870"/>
            <a:ext cx="240125" cy="241001"/>
          </a:xfrm>
          <a:custGeom>
            <a:avLst/>
            <a:gdLst/>
            <a:ahLst/>
            <a:cxnLst/>
            <a:rect r="r" b="b" t="t" l="l"/>
            <a:pathLst>
              <a:path h="241001" w="240125">
                <a:moveTo>
                  <a:pt x="0" y="0"/>
                </a:moveTo>
                <a:lnTo>
                  <a:pt x="240125" y="0"/>
                </a:lnTo>
                <a:lnTo>
                  <a:pt x="240125" y="241001"/>
                </a:lnTo>
                <a:lnTo>
                  <a:pt x="0" y="2410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86917" y="9610934"/>
            <a:ext cx="241001" cy="241001"/>
          </a:xfrm>
          <a:custGeom>
            <a:avLst/>
            <a:gdLst/>
            <a:ahLst/>
            <a:cxnLst/>
            <a:rect r="r" b="b" t="t" l="l"/>
            <a:pathLst>
              <a:path h="241001" w="241001">
                <a:moveTo>
                  <a:pt x="0" y="0"/>
                </a:moveTo>
                <a:lnTo>
                  <a:pt x="241001" y="0"/>
                </a:lnTo>
                <a:lnTo>
                  <a:pt x="241001" y="241001"/>
                </a:lnTo>
                <a:lnTo>
                  <a:pt x="0" y="2410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98655" y="9483124"/>
            <a:ext cx="290690" cy="189741"/>
          </a:xfrm>
          <a:custGeom>
            <a:avLst/>
            <a:gdLst/>
            <a:ahLst/>
            <a:cxnLst/>
            <a:rect r="r" b="b" t="t" l="l"/>
            <a:pathLst>
              <a:path h="189741" w="290690">
                <a:moveTo>
                  <a:pt x="0" y="0"/>
                </a:moveTo>
                <a:lnTo>
                  <a:pt x="290690" y="0"/>
                </a:lnTo>
                <a:lnTo>
                  <a:pt x="290690" y="189741"/>
                </a:lnTo>
                <a:lnTo>
                  <a:pt x="0" y="189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00510" y="417342"/>
            <a:ext cx="717579" cy="717579"/>
          </a:xfrm>
          <a:custGeom>
            <a:avLst/>
            <a:gdLst/>
            <a:ahLst/>
            <a:cxnLst/>
            <a:rect r="r" b="b" t="t" l="l"/>
            <a:pathLst>
              <a:path h="717579" w="717579">
                <a:moveTo>
                  <a:pt x="0" y="0"/>
                </a:moveTo>
                <a:lnTo>
                  <a:pt x="717580" y="0"/>
                </a:lnTo>
                <a:lnTo>
                  <a:pt x="717580" y="717579"/>
                </a:lnTo>
                <a:lnTo>
                  <a:pt x="0" y="7175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98363" y="263778"/>
            <a:ext cx="845637" cy="845637"/>
          </a:xfrm>
          <a:custGeom>
            <a:avLst/>
            <a:gdLst/>
            <a:ahLst/>
            <a:cxnLst/>
            <a:rect r="r" b="b" t="t" l="l"/>
            <a:pathLst>
              <a:path h="845637" w="845637">
                <a:moveTo>
                  <a:pt x="0" y="0"/>
                </a:moveTo>
                <a:lnTo>
                  <a:pt x="845637" y="0"/>
                </a:lnTo>
                <a:lnTo>
                  <a:pt x="845637" y="845637"/>
                </a:lnTo>
                <a:lnTo>
                  <a:pt x="0" y="8456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62545" y="225852"/>
            <a:ext cx="883563" cy="883563"/>
          </a:xfrm>
          <a:custGeom>
            <a:avLst/>
            <a:gdLst/>
            <a:ahLst/>
            <a:cxnLst/>
            <a:rect r="r" b="b" t="t" l="l"/>
            <a:pathLst>
              <a:path h="883563" w="883563">
                <a:moveTo>
                  <a:pt x="0" y="0"/>
                </a:moveTo>
                <a:lnTo>
                  <a:pt x="883563" y="0"/>
                </a:lnTo>
                <a:lnTo>
                  <a:pt x="883563" y="883563"/>
                </a:lnTo>
                <a:lnTo>
                  <a:pt x="0" y="8835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43853"/>
            <a:ext cx="16831153" cy="430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0"/>
              </a:lnSpc>
              <a:spcBef>
                <a:spcPct val="0"/>
              </a:spcBef>
            </a:pPr>
            <a:r>
              <a:rPr lang="en-US" sz="25136" spc="213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NAVEGAÇÃO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68487"/>
            <a:ext cx="1870810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GABRIEL PEREIRA LIMA.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0429" y="9644290"/>
            <a:ext cx="2120653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+55 (11)96215-4277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38647" y="9613295"/>
            <a:ext cx="2120653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www.boxeanalytics.com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83673" y="9675226"/>
            <a:ext cx="2120653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gabriel.lima@sptech.school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3649" y="5750046"/>
            <a:ext cx="13790013" cy="218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91"/>
              </a:lnSpc>
              <a:spcBef>
                <a:spcPct val="0"/>
              </a:spcBef>
            </a:pPr>
            <a:r>
              <a:rPr lang="en-US" sz="12779" spc="108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PELA PLATAFORMA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90945"/>
            <a:ext cx="16230600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DESAFIOS E SUPERAÇÃO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17733" y="6010245"/>
            <a:ext cx="885253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A batalha interna. Codificar e manter o foco em meio a dificuldades familiares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68487"/>
            <a:ext cx="1870810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GABRIEL PEREIRA LIMA.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900510" y="417342"/>
            <a:ext cx="717579" cy="717579"/>
          </a:xfrm>
          <a:custGeom>
            <a:avLst/>
            <a:gdLst/>
            <a:ahLst/>
            <a:cxnLst/>
            <a:rect r="r" b="b" t="t" l="l"/>
            <a:pathLst>
              <a:path h="717579" w="717579">
                <a:moveTo>
                  <a:pt x="0" y="0"/>
                </a:moveTo>
                <a:lnTo>
                  <a:pt x="717580" y="0"/>
                </a:lnTo>
                <a:lnTo>
                  <a:pt x="717580" y="717579"/>
                </a:lnTo>
                <a:lnTo>
                  <a:pt x="0" y="717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248020"/>
            <a:ext cx="18288000" cy="1028700"/>
            <a:chOff x="0" y="0"/>
            <a:chExt cx="4816593" cy="270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9641870"/>
            <a:ext cx="240125" cy="241001"/>
          </a:xfrm>
          <a:custGeom>
            <a:avLst/>
            <a:gdLst/>
            <a:ahLst/>
            <a:cxnLst/>
            <a:rect r="r" b="b" t="t" l="l"/>
            <a:pathLst>
              <a:path h="241001" w="240125">
                <a:moveTo>
                  <a:pt x="0" y="0"/>
                </a:moveTo>
                <a:lnTo>
                  <a:pt x="240125" y="0"/>
                </a:lnTo>
                <a:lnTo>
                  <a:pt x="240125" y="241001"/>
                </a:lnTo>
                <a:lnTo>
                  <a:pt x="0" y="241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86917" y="9610934"/>
            <a:ext cx="241001" cy="241001"/>
          </a:xfrm>
          <a:custGeom>
            <a:avLst/>
            <a:gdLst/>
            <a:ahLst/>
            <a:cxnLst/>
            <a:rect r="r" b="b" t="t" l="l"/>
            <a:pathLst>
              <a:path h="241001" w="241001">
                <a:moveTo>
                  <a:pt x="0" y="0"/>
                </a:moveTo>
                <a:lnTo>
                  <a:pt x="241001" y="0"/>
                </a:lnTo>
                <a:lnTo>
                  <a:pt x="241001" y="241001"/>
                </a:lnTo>
                <a:lnTo>
                  <a:pt x="0" y="241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98655" y="9483124"/>
            <a:ext cx="290690" cy="189741"/>
          </a:xfrm>
          <a:custGeom>
            <a:avLst/>
            <a:gdLst/>
            <a:ahLst/>
            <a:cxnLst/>
            <a:rect r="r" b="b" t="t" l="l"/>
            <a:pathLst>
              <a:path h="189741" w="290690">
                <a:moveTo>
                  <a:pt x="0" y="0"/>
                </a:moveTo>
                <a:lnTo>
                  <a:pt x="290690" y="0"/>
                </a:lnTo>
                <a:lnTo>
                  <a:pt x="290690" y="189741"/>
                </a:lnTo>
                <a:lnTo>
                  <a:pt x="0" y="1897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0429" y="9644290"/>
            <a:ext cx="2120653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+55 (11)96215-4277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38647" y="9613295"/>
            <a:ext cx="2120653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www.boxeanalytics.com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83673" y="9675226"/>
            <a:ext cx="2120653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1A1B20"/>
                </a:solidFill>
                <a:latin typeface="Work Sans"/>
                <a:ea typeface="Work Sans"/>
                <a:cs typeface="Work Sans"/>
                <a:sym typeface="Work Sans"/>
              </a:rPr>
              <a:t>gabriel.lima@sptech.school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9347" y="2692903"/>
            <a:ext cx="4698569" cy="4461188"/>
            <a:chOff x="0" y="0"/>
            <a:chExt cx="727931" cy="691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7931" cy="691155"/>
            </a:xfrm>
            <a:custGeom>
              <a:avLst/>
              <a:gdLst/>
              <a:ahLst/>
              <a:cxnLst/>
              <a:rect r="r" b="b" t="t" l="l"/>
              <a:pathLst>
                <a:path h="691155" w="727931">
                  <a:moveTo>
                    <a:pt x="0" y="0"/>
                  </a:moveTo>
                  <a:lnTo>
                    <a:pt x="727931" y="0"/>
                  </a:lnTo>
                  <a:lnTo>
                    <a:pt x="727931" y="691155"/>
                  </a:lnTo>
                  <a:lnTo>
                    <a:pt x="0" y="691155"/>
                  </a:lnTo>
                  <a:close/>
                </a:path>
              </a:pathLst>
            </a:custGeom>
            <a:blipFill>
              <a:blip r:embed="rId2"/>
              <a:stretch>
                <a:fillRect l="-15032" t="0" r="-1503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9347" y="7347405"/>
            <a:ext cx="4698569" cy="858791"/>
            <a:chOff x="0" y="0"/>
            <a:chExt cx="1237483" cy="2261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7483" cy="226184"/>
            </a:xfrm>
            <a:custGeom>
              <a:avLst/>
              <a:gdLst/>
              <a:ahLst/>
              <a:cxnLst/>
              <a:rect r="r" b="b" t="t" l="l"/>
              <a:pathLst>
                <a:path h="226184" w="1237483">
                  <a:moveTo>
                    <a:pt x="0" y="0"/>
                  </a:moveTo>
                  <a:lnTo>
                    <a:pt x="1237483" y="0"/>
                  </a:lnTo>
                  <a:lnTo>
                    <a:pt x="1237483" y="226184"/>
                  </a:lnTo>
                  <a:lnTo>
                    <a:pt x="0" y="226184"/>
                  </a:lnTo>
                  <a:close/>
                </a:path>
              </a:pathLst>
            </a:custGeom>
            <a:solidFill>
              <a:srgbClr val="D5050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37483" cy="264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794716" y="3126369"/>
            <a:ext cx="4698569" cy="4461188"/>
            <a:chOff x="0" y="0"/>
            <a:chExt cx="727931" cy="6911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7931" cy="691155"/>
            </a:xfrm>
            <a:custGeom>
              <a:avLst/>
              <a:gdLst/>
              <a:ahLst/>
              <a:cxnLst/>
              <a:rect r="r" b="b" t="t" l="l"/>
              <a:pathLst>
                <a:path h="691155" w="727931">
                  <a:moveTo>
                    <a:pt x="0" y="0"/>
                  </a:moveTo>
                  <a:lnTo>
                    <a:pt x="727931" y="0"/>
                  </a:lnTo>
                  <a:lnTo>
                    <a:pt x="727931" y="691155"/>
                  </a:lnTo>
                  <a:lnTo>
                    <a:pt x="0" y="691155"/>
                  </a:lnTo>
                  <a:close/>
                </a:path>
              </a:pathLst>
            </a:custGeom>
            <a:blipFill>
              <a:blip r:embed="rId3"/>
              <a:stretch>
                <a:fillRect l="0" t="-2660" r="0" b="-266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794716" y="7970114"/>
            <a:ext cx="4698569" cy="858791"/>
            <a:chOff x="0" y="0"/>
            <a:chExt cx="1237483" cy="2261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7483" cy="226184"/>
            </a:xfrm>
            <a:custGeom>
              <a:avLst/>
              <a:gdLst/>
              <a:ahLst/>
              <a:cxnLst/>
              <a:rect r="r" b="b" t="t" l="l"/>
              <a:pathLst>
                <a:path h="226184" w="1237483">
                  <a:moveTo>
                    <a:pt x="0" y="0"/>
                  </a:moveTo>
                  <a:lnTo>
                    <a:pt x="1237483" y="0"/>
                  </a:lnTo>
                  <a:lnTo>
                    <a:pt x="1237483" y="226184"/>
                  </a:lnTo>
                  <a:lnTo>
                    <a:pt x="0" y="226184"/>
                  </a:lnTo>
                  <a:close/>
                </a:path>
              </a:pathLst>
            </a:custGeom>
            <a:solidFill>
              <a:srgbClr val="D5050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37483" cy="264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60731" y="2692903"/>
            <a:ext cx="4698569" cy="4461188"/>
            <a:chOff x="0" y="0"/>
            <a:chExt cx="727931" cy="6911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7931" cy="691155"/>
            </a:xfrm>
            <a:custGeom>
              <a:avLst/>
              <a:gdLst/>
              <a:ahLst/>
              <a:cxnLst/>
              <a:rect r="r" b="b" t="t" l="l"/>
              <a:pathLst>
                <a:path h="691155" w="727931">
                  <a:moveTo>
                    <a:pt x="0" y="0"/>
                  </a:moveTo>
                  <a:lnTo>
                    <a:pt x="727931" y="0"/>
                  </a:lnTo>
                  <a:lnTo>
                    <a:pt x="727931" y="691155"/>
                  </a:lnTo>
                  <a:lnTo>
                    <a:pt x="0" y="691155"/>
                  </a:lnTo>
                  <a:close/>
                </a:path>
              </a:pathLst>
            </a:custGeom>
            <a:blipFill>
              <a:blip r:embed="rId4"/>
              <a:stretch>
                <a:fillRect l="-21255" t="0" r="-21255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60731" y="7347405"/>
            <a:ext cx="4698569" cy="858791"/>
            <a:chOff x="0" y="0"/>
            <a:chExt cx="1237483" cy="2261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7483" cy="226184"/>
            </a:xfrm>
            <a:custGeom>
              <a:avLst/>
              <a:gdLst/>
              <a:ahLst/>
              <a:cxnLst/>
              <a:rect r="r" b="b" t="t" l="l"/>
              <a:pathLst>
                <a:path h="226184" w="1237483">
                  <a:moveTo>
                    <a:pt x="0" y="0"/>
                  </a:moveTo>
                  <a:lnTo>
                    <a:pt x="1237483" y="0"/>
                  </a:lnTo>
                  <a:lnTo>
                    <a:pt x="1237483" y="226184"/>
                  </a:lnTo>
                  <a:lnTo>
                    <a:pt x="0" y="226184"/>
                  </a:lnTo>
                  <a:close/>
                </a:path>
              </a:pathLst>
            </a:custGeom>
            <a:solidFill>
              <a:srgbClr val="D5050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37483" cy="264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9347" y="7460223"/>
            <a:ext cx="4698569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PAI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94716" y="8082932"/>
            <a:ext cx="4698569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SPTECH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60731" y="7460223"/>
            <a:ext cx="4698569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PROFESSORES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45081" y="1261374"/>
            <a:ext cx="6225673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A1B20"/>
                </a:solidFill>
                <a:latin typeface="Anton"/>
                <a:ea typeface="Anton"/>
                <a:cs typeface="Anton"/>
                <a:sym typeface="Anton"/>
              </a:rPr>
              <a:t>Agradecimentos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418925" y="9069282"/>
            <a:ext cx="854451" cy="858791"/>
            <a:chOff x="0" y="0"/>
            <a:chExt cx="1139268" cy="114505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139268" cy="1145055"/>
              <a:chOff x="0" y="0"/>
              <a:chExt cx="225041" cy="22618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25041" cy="226184"/>
              </a:xfrm>
              <a:custGeom>
                <a:avLst/>
                <a:gdLst/>
                <a:ahLst/>
                <a:cxnLst/>
                <a:rect r="r" b="b" t="t" l="l"/>
                <a:pathLst>
                  <a:path h="226184" w="225041">
                    <a:moveTo>
                      <a:pt x="0" y="0"/>
                    </a:moveTo>
                    <a:lnTo>
                      <a:pt x="225041" y="0"/>
                    </a:lnTo>
                    <a:lnTo>
                      <a:pt x="225041" y="226184"/>
                    </a:lnTo>
                    <a:lnTo>
                      <a:pt x="0" y="226184"/>
                    </a:lnTo>
                    <a:close/>
                  </a:path>
                </a:pathLst>
              </a:custGeom>
              <a:solidFill>
                <a:srgbClr val="D50506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225041" cy="2642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95094">
              <a:off x="406313" y="328357"/>
              <a:ext cx="326642" cy="488340"/>
            </a:xfrm>
            <a:custGeom>
              <a:avLst/>
              <a:gdLst/>
              <a:ahLst/>
              <a:cxnLst/>
              <a:rect r="r" b="b" t="t" l="l"/>
              <a:pathLst>
                <a:path h="488340" w="326642">
                  <a:moveTo>
                    <a:pt x="0" y="0"/>
                  </a:moveTo>
                  <a:lnTo>
                    <a:pt x="326642" y="0"/>
                  </a:lnTo>
                  <a:lnTo>
                    <a:pt x="326642" y="488340"/>
                  </a:lnTo>
                  <a:lnTo>
                    <a:pt x="0" y="48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DAG5xisKL1Y</dc:identifier>
  <dcterms:modified xsi:type="dcterms:W3CDTF">2011-08-01T06:04:30Z</dcterms:modified>
  <cp:revision>1</cp:revision>
  <dc:title>Red Modern Boxing Presentation</dc:title>
</cp:coreProperties>
</file>